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D95446-F028-4A50-B00F-24542D8D3F90}" type="doc">
      <dgm:prSet loTypeId="urn:microsoft.com/office/officeart/2005/8/layout/pyramid1" loCatId="pyramid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EBD89C64-4299-4804-A2F1-1EECE966E7BC}">
      <dgm:prSet phldrT="[Text]" custT="1"/>
      <dgm:spPr/>
      <dgm:t>
        <a:bodyPr/>
        <a:lstStyle/>
        <a:p>
          <a:endParaRPr lang="en-US" sz="3200" b="1" dirty="0" smtClean="0">
            <a:solidFill>
              <a:sysClr val="windowText" lastClr="000000"/>
            </a:solidFill>
          </a:endParaRPr>
        </a:p>
        <a:p>
          <a:r>
            <a:rPr lang="en-US" sz="3200" b="1" dirty="0" smtClean="0">
              <a:solidFill>
                <a:sysClr val="windowText" lastClr="000000"/>
              </a:solidFill>
            </a:rPr>
            <a:t>Results</a:t>
          </a:r>
          <a:endParaRPr lang="en-US" sz="3200" b="1" dirty="0">
            <a:solidFill>
              <a:sysClr val="windowText" lastClr="000000"/>
            </a:solidFill>
          </a:endParaRPr>
        </a:p>
        <a:p>
          <a:endParaRPr lang="en-US" sz="1400" b="0" i="1" dirty="0">
            <a:solidFill>
              <a:sysClr val="windowText" lastClr="000000"/>
            </a:solidFill>
          </a:endParaRPr>
        </a:p>
      </dgm:t>
    </dgm:pt>
    <dgm:pt modelId="{B5319BC3-03C0-468C-BAC4-C074035D421C}" type="parTrans" cxnId="{7095D847-81FD-4DC8-A43F-41044F977AB9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68B114D6-2277-49E4-A978-C908AE01E381}" type="sibTrans" cxnId="{7095D847-81FD-4DC8-A43F-41044F977AB9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BE47A6C5-BAC6-4097-87A0-A86CD7CC65ED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sz="1800" b="1" dirty="0" smtClean="0">
            <a:solidFill>
              <a:sysClr val="windowText" lastClr="000000"/>
            </a:solidFill>
          </a:endParaRPr>
        </a:p>
        <a:p>
          <a:r>
            <a:rPr lang="en-US" sz="3200" b="1" dirty="0" smtClean="0">
              <a:solidFill>
                <a:sysClr val="windowText" lastClr="000000"/>
              </a:solidFill>
            </a:rPr>
            <a:t>Behaviour</a:t>
          </a:r>
          <a:endParaRPr lang="en-US" sz="3200" b="1" dirty="0">
            <a:solidFill>
              <a:sysClr val="windowText" lastClr="000000"/>
            </a:solidFill>
          </a:endParaRPr>
        </a:p>
        <a:p>
          <a:endParaRPr lang="en-US" sz="1100" b="0" i="1" dirty="0">
            <a:solidFill>
              <a:sysClr val="windowText" lastClr="000000"/>
            </a:solidFill>
          </a:endParaRPr>
        </a:p>
      </dgm:t>
    </dgm:pt>
    <dgm:pt modelId="{D6192A73-A608-434B-8541-A441AB6CDB85}" type="parTrans" cxnId="{58C6CDDE-AEA6-4045-A721-E6BE875E0A17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E0BF9B5C-8169-4C83-B231-1B9990B07BF1}" type="sibTrans" cxnId="{58C6CDDE-AEA6-4045-A721-E6BE875E0A17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243CE811-981B-4C80-8B2D-DAEEC45137F6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 sz="1600" b="1" dirty="0" smtClean="0">
            <a:solidFill>
              <a:sysClr val="windowText" lastClr="000000"/>
            </a:solidFill>
          </a:endParaRPr>
        </a:p>
        <a:p>
          <a:r>
            <a:rPr lang="en-US" sz="3200" b="1" dirty="0" smtClean="0">
              <a:solidFill>
                <a:sysClr val="windowText" lastClr="000000"/>
              </a:solidFill>
            </a:rPr>
            <a:t>Learning</a:t>
          </a:r>
          <a:endParaRPr lang="en-US" sz="3200" b="1" dirty="0">
            <a:solidFill>
              <a:sysClr val="windowText" lastClr="000000"/>
            </a:solidFill>
          </a:endParaRPr>
        </a:p>
        <a:p>
          <a:r>
            <a:rPr lang="en-US" sz="1100" b="0" i="1" dirty="0" smtClean="0">
              <a:solidFill>
                <a:sysClr val="windowText" lastClr="000000"/>
              </a:solidFill>
            </a:rPr>
            <a:t> </a:t>
          </a:r>
          <a:endParaRPr lang="en-US" sz="1000" b="0" i="1" dirty="0">
            <a:solidFill>
              <a:sysClr val="windowText" lastClr="000000"/>
            </a:solidFill>
          </a:endParaRPr>
        </a:p>
      </dgm:t>
    </dgm:pt>
    <dgm:pt modelId="{ED63BCA7-6DF0-4393-876C-51E5FF8A8FEC}" type="parTrans" cxnId="{76507DE0-78AC-40A8-9878-63E89B17E764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542849C0-F1BE-4A7F-8DCD-247FB52C97F8}" type="sibTrans" cxnId="{76507DE0-78AC-40A8-9878-63E89B17E764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5017F96B-B48B-4D0E-9AFA-1AA9EA6ECB6C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en-US" sz="3200" b="1" dirty="0" smtClean="0">
            <a:solidFill>
              <a:sysClr val="windowText" lastClr="000000"/>
            </a:solidFill>
          </a:endParaRPr>
        </a:p>
        <a:p>
          <a:r>
            <a:rPr lang="en-US" sz="3200" b="1" dirty="0" smtClean="0">
              <a:solidFill>
                <a:sysClr val="windowText" lastClr="000000"/>
              </a:solidFill>
            </a:rPr>
            <a:t>Reaction</a:t>
          </a:r>
          <a:endParaRPr lang="en-US" sz="3200" b="1" dirty="0">
            <a:solidFill>
              <a:sysClr val="windowText" lastClr="000000"/>
            </a:solidFill>
          </a:endParaRPr>
        </a:p>
        <a:p>
          <a:r>
            <a:rPr lang="en-US" sz="1200" b="0" i="1" dirty="0">
              <a:solidFill>
                <a:sysClr val="windowText" lastClr="000000"/>
              </a:solidFill>
            </a:rPr>
            <a:t/>
          </a:r>
          <a:br>
            <a:rPr lang="en-US" sz="1200" b="0" i="1" dirty="0">
              <a:solidFill>
                <a:sysClr val="windowText" lastClr="000000"/>
              </a:solidFill>
            </a:rPr>
          </a:br>
          <a:r>
            <a:rPr lang="en-US" sz="1200" b="0" i="1" dirty="0">
              <a:solidFill>
                <a:schemeClr val="bg1"/>
              </a:solidFill>
            </a:rPr>
            <a:t/>
          </a:r>
          <a:br>
            <a:rPr lang="en-US" sz="1200" b="0" i="1" dirty="0">
              <a:solidFill>
                <a:schemeClr val="bg1"/>
              </a:solidFill>
            </a:rPr>
          </a:br>
          <a:endParaRPr lang="en-US" sz="1050" b="0" i="1" dirty="0">
            <a:solidFill>
              <a:schemeClr val="bg1"/>
            </a:solidFill>
          </a:endParaRPr>
        </a:p>
      </dgm:t>
    </dgm:pt>
    <dgm:pt modelId="{68122F17-DA79-4053-96F4-E182CE938BC2}" type="parTrans" cxnId="{8037522A-2508-4EF5-999B-CE88511AE2CA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3E9A2F3D-439E-41DA-8097-73BA56E34490}" type="sibTrans" cxnId="{8037522A-2508-4EF5-999B-CE88511AE2CA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C8E441BC-F151-4EBA-8741-62EA387071FF}" type="pres">
      <dgm:prSet presAssocID="{B5D95446-F028-4A50-B00F-24542D8D3F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9BB0EF-2DEB-4631-B61B-E31EDED875E8}" type="pres">
      <dgm:prSet presAssocID="{EBD89C64-4299-4804-A2F1-1EECE966E7BC}" presName="Name8" presStyleCnt="0"/>
      <dgm:spPr/>
    </dgm:pt>
    <dgm:pt modelId="{F575819C-CEB7-48F1-8456-5BE037ADAA1C}" type="pres">
      <dgm:prSet presAssocID="{EBD89C64-4299-4804-A2F1-1EECE966E7B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25D982-9054-45A0-B774-8698D5653B6D}" type="pres">
      <dgm:prSet presAssocID="{EBD89C64-4299-4804-A2F1-1EECE966E7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6F1AA-55C8-43A7-BC18-590920CB7EC9}" type="pres">
      <dgm:prSet presAssocID="{BE47A6C5-BAC6-4097-87A0-A86CD7CC65ED}" presName="Name8" presStyleCnt="0"/>
      <dgm:spPr/>
    </dgm:pt>
    <dgm:pt modelId="{A12F57FC-C6F7-4F92-B717-BC5343A0078D}" type="pres">
      <dgm:prSet presAssocID="{BE47A6C5-BAC6-4097-87A0-A86CD7CC65ED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1E399-B980-44DC-B240-B626BF4FDC98}" type="pres">
      <dgm:prSet presAssocID="{BE47A6C5-BAC6-4097-87A0-A86CD7CC65E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ECD262-B81B-4553-842F-789C1B2289D6}" type="pres">
      <dgm:prSet presAssocID="{243CE811-981B-4C80-8B2D-DAEEC45137F6}" presName="Name8" presStyleCnt="0"/>
      <dgm:spPr/>
    </dgm:pt>
    <dgm:pt modelId="{CB720A27-5203-48DE-AB88-926FF0AE5FAA}" type="pres">
      <dgm:prSet presAssocID="{243CE811-981B-4C80-8B2D-DAEEC45137F6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9F4295-E6A1-4D19-B795-CE0205D01A30}" type="pres">
      <dgm:prSet presAssocID="{243CE811-981B-4C80-8B2D-DAEEC45137F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DB99A-FB27-4729-8CA1-2A4FB97707BC}" type="pres">
      <dgm:prSet presAssocID="{5017F96B-B48B-4D0E-9AFA-1AA9EA6ECB6C}" presName="Name8" presStyleCnt="0"/>
      <dgm:spPr/>
    </dgm:pt>
    <dgm:pt modelId="{605009D0-B55A-49FD-9516-43366B7823C3}" type="pres">
      <dgm:prSet presAssocID="{5017F96B-B48B-4D0E-9AFA-1AA9EA6ECB6C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22C6B-F4F4-49C1-88E3-B660721CB1D4}" type="pres">
      <dgm:prSet presAssocID="{5017F96B-B48B-4D0E-9AFA-1AA9EA6ECB6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438AD2-1444-4AA3-A202-4B77D6E4607C}" type="presOf" srcId="{EBD89C64-4299-4804-A2F1-1EECE966E7BC}" destId="{F575819C-CEB7-48F1-8456-5BE037ADAA1C}" srcOrd="0" destOrd="0" presId="urn:microsoft.com/office/officeart/2005/8/layout/pyramid1"/>
    <dgm:cxn modelId="{F98C7B5A-FAE9-410F-9F06-C05365A8D5F8}" type="presOf" srcId="{EBD89C64-4299-4804-A2F1-1EECE966E7BC}" destId="{D225D982-9054-45A0-B774-8698D5653B6D}" srcOrd="1" destOrd="0" presId="urn:microsoft.com/office/officeart/2005/8/layout/pyramid1"/>
    <dgm:cxn modelId="{98AEA0F5-952B-4036-A370-8A5DA18E88F0}" type="presOf" srcId="{243CE811-981B-4C80-8B2D-DAEEC45137F6}" destId="{B39F4295-E6A1-4D19-B795-CE0205D01A30}" srcOrd="1" destOrd="0" presId="urn:microsoft.com/office/officeart/2005/8/layout/pyramid1"/>
    <dgm:cxn modelId="{620D3879-DD20-444E-A482-0114A51A233F}" type="presOf" srcId="{BE47A6C5-BAC6-4097-87A0-A86CD7CC65ED}" destId="{2851E399-B980-44DC-B240-B626BF4FDC98}" srcOrd="1" destOrd="0" presId="urn:microsoft.com/office/officeart/2005/8/layout/pyramid1"/>
    <dgm:cxn modelId="{604E0A41-2A3E-41BF-A5CF-4B948AB5A2A5}" type="presOf" srcId="{5017F96B-B48B-4D0E-9AFA-1AA9EA6ECB6C}" destId="{605009D0-B55A-49FD-9516-43366B7823C3}" srcOrd="0" destOrd="0" presId="urn:microsoft.com/office/officeart/2005/8/layout/pyramid1"/>
    <dgm:cxn modelId="{8037522A-2508-4EF5-999B-CE88511AE2CA}" srcId="{B5D95446-F028-4A50-B00F-24542D8D3F90}" destId="{5017F96B-B48B-4D0E-9AFA-1AA9EA6ECB6C}" srcOrd="3" destOrd="0" parTransId="{68122F17-DA79-4053-96F4-E182CE938BC2}" sibTransId="{3E9A2F3D-439E-41DA-8097-73BA56E34490}"/>
    <dgm:cxn modelId="{AB12085A-74DC-4C19-BAD8-01C8B5DAD668}" type="presOf" srcId="{B5D95446-F028-4A50-B00F-24542D8D3F90}" destId="{C8E441BC-F151-4EBA-8741-62EA387071FF}" srcOrd="0" destOrd="0" presId="urn:microsoft.com/office/officeart/2005/8/layout/pyramid1"/>
    <dgm:cxn modelId="{7095D847-81FD-4DC8-A43F-41044F977AB9}" srcId="{B5D95446-F028-4A50-B00F-24542D8D3F90}" destId="{EBD89C64-4299-4804-A2F1-1EECE966E7BC}" srcOrd="0" destOrd="0" parTransId="{B5319BC3-03C0-468C-BAC4-C074035D421C}" sibTransId="{68B114D6-2277-49E4-A978-C908AE01E381}"/>
    <dgm:cxn modelId="{58C6CDDE-AEA6-4045-A721-E6BE875E0A17}" srcId="{B5D95446-F028-4A50-B00F-24542D8D3F90}" destId="{BE47A6C5-BAC6-4097-87A0-A86CD7CC65ED}" srcOrd="1" destOrd="0" parTransId="{D6192A73-A608-434B-8541-A441AB6CDB85}" sibTransId="{E0BF9B5C-8169-4C83-B231-1B9990B07BF1}"/>
    <dgm:cxn modelId="{83EB3FB6-FF59-41FF-89C7-947CE741DAEE}" type="presOf" srcId="{243CE811-981B-4C80-8B2D-DAEEC45137F6}" destId="{CB720A27-5203-48DE-AB88-926FF0AE5FAA}" srcOrd="0" destOrd="0" presId="urn:microsoft.com/office/officeart/2005/8/layout/pyramid1"/>
    <dgm:cxn modelId="{385B0785-561A-4D40-8E75-518B8087D784}" type="presOf" srcId="{BE47A6C5-BAC6-4097-87A0-A86CD7CC65ED}" destId="{A12F57FC-C6F7-4F92-B717-BC5343A0078D}" srcOrd="0" destOrd="0" presId="urn:microsoft.com/office/officeart/2005/8/layout/pyramid1"/>
    <dgm:cxn modelId="{76507DE0-78AC-40A8-9878-63E89B17E764}" srcId="{B5D95446-F028-4A50-B00F-24542D8D3F90}" destId="{243CE811-981B-4C80-8B2D-DAEEC45137F6}" srcOrd="2" destOrd="0" parTransId="{ED63BCA7-6DF0-4393-876C-51E5FF8A8FEC}" sibTransId="{542849C0-F1BE-4A7F-8DCD-247FB52C97F8}"/>
    <dgm:cxn modelId="{816AEC82-D7FC-4B00-A338-D0C3690F5DC7}" type="presOf" srcId="{5017F96B-B48B-4D0E-9AFA-1AA9EA6ECB6C}" destId="{65D22C6B-F4F4-49C1-88E3-B660721CB1D4}" srcOrd="1" destOrd="0" presId="urn:microsoft.com/office/officeart/2005/8/layout/pyramid1"/>
    <dgm:cxn modelId="{D24C3E9E-3E51-4284-9BA4-0432985B458D}" type="presParOf" srcId="{C8E441BC-F151-4EBA-8741-62EA387071FF}" destId="{6D9BB0EF-2DEB-4631-B61B-E31EDED875E8}" srcOrd="0" destOrd="0" presId="urn:microsoft.com/office/officeart/2005/8/layout/pyramid1"/>
    <dgm:cxn modelId="{55401A98-FB36-4A62-AF53-443C5E47B1DA}" type="presParOf" srcId="{6D9BB0EF-2DEB-4631-B61B-E31EDED875E8}" destId="{F575819C-CEB7-48F1-8456-5BE037ADAA1C}" srcOrd="0" destOrd="0" presId="urn:microsoft.com/office/officeart/2005/8/layout/pyramid1"/>
    <dgm:cxn modelId="{60A4265B-C1EA-4C65-BE20-26E98232D928}" type="presParOf" srcId="{6D9BB0EF-2DEB-4631-B61B-E31EDED875E8}" destId="{D225D982-9054-45A0-B774-8698D5653B6D}" srcOrd="1" destOrd="0" presId="urn:microsoft.com/office/officeart/2005/8/layout/pyramid1"/>
    <dgm:cxn modelId="{04CD6CA4-8E0D-4402-B534-AD6AD305ADF8}" type="presParOf" srcId="{C8E441BC-F151-4EBA-8741-62EA387071FF}" destId="{0066F1AA-55C8-43A7-BC18-590920CB7EC9}" srcOrd="1" destOrd="0" presId="urn:microsoft.com/office/officeart/2005/8/layout/pyramid1"/>
    <dgm:cxn modelId="{18A18B13-B9B8-4C9D-A2A5-0E4DE1DBC81D}" type="presParOf" srcId="{0066F1AA-55C8-43A7-BC18-590920CB7EC9}" destId="{A12F57FC-C6F7-4F92-B717-BC5343A0078D}" srcOrd="0" destOrd="0" presId="urn:microsoft.com/office/officeart/2005/8/layout/pyramid1"/>
    <dgm:cxn modelId="{23751461-FD4E-4955-9E77-461393902A2D}" type="presParOf" srcId="{0066F1AA-55C8-43A7-BC18-590920CB7EC9}" destId="{2851E399-B980-44DC-B240-B626BF4FDC98}" srcOrd="1" destOrd="0" presId="urn:microsoft.com/office/officeart/2005/8/layout/pyramid1"/>
    <dgm:cxn modelId="{4068C61B-492F-4508-8E96-2B9CE772710D}" type="presParOf" srcId="{C8E441BC-F151-4EBA-8741-62EA387071FF}" destId="{89ECD262-B81B-4553-842F-789C1B2289D6}" srcOrd="2" destOrd="0" presId="urn:microsoft.com/office/officeart/2005/8/layout/pyramid1"/>
    <dgm:cxn modelId="{62A104E1-5608-4B81-87B8-AAA8A2BB581F}" type="presParOf" srcId="{89ECD262-B81B-4553-842F-789C1B2289D6}" destId="{CB720A27-5203-48DE-AB88-926FF0AE5FAA}" srcOrd="0" destOrd="0" presId="urn:microsoft.com/office/officeart/2005/8/layout/pyramid1"/>
    <dgm:cxn modelId="{A03D1C12-F900-44FD-866E-81BFBCD6D408}" type="presParOf" srcId="{89ECD262-B81B-4553-842F-789C1B2289D6}" destId="{B39F4295-E6A1-4D19-B795-CE0205D01A30}" srcOrd="1" destOrd="0" presId="urn:microsoft.com/office/officeart/2005/8/layout/pyramid1"/>
    <dgm:cxn modelId="{299288E0-6EEF-4F7E-9CAC-47F9A66D9E75}" type="presParOf" srcId="{C8E441BC-F151-4EBA-8741-62EA387071FF}" destId="{CAEDB99A-FB27-4729-8CA1-2A4FB97707BC}" srcOrd="3" destOrd="0" presId="urn:microsoft.com/office/officeart/2005/8/layout/pyramid1"/>
    <dgm:cxn modelId="{F278110A-F4AB-4B4D-8A34-2B6F047C4F66}" type="presParOf" srcId="{CAEDB99A-FB27-4729-8CA1-2A4FB97707BC}" destId="{605009D0-B55A-49FD-9516-43366B7823C3}" srcOrd="0" destOrd="0" presId="urn:microsoft.com/office/officeart/2005/8/layout/pyramid1"/>
    <dgm:cxn modelId="{342646CF-A66F-4476-A98C-BE8C0B203853}" type="presParOf" srcId="{CAEDB99A-FB27-4729-8CA1-2A4FB97707BC}" destId="{65D22C6B-F4F4-49C1-88E3-B660721CB1D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5819C-CEB7-48F1-8456-5BE037ADAA1C}">
      <dsp:nvSpPr>
        <dsp:cNvPr id="0" name=""/>
        <dsp:cNvSpPr/>
      </dsp:nvSpPr>
      <dsp:spPr>
        <a:xfrm>
          <a:off x="2407860" y="0"/>
          <a:ext cx="1605240" cy="1228687"/>
        </a:xfrm>
        <a:prstGeom prst="trapezoid">
          <a:avLst>
            <a:gd name="adj" fmla="val 65323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 dirty="0" smtClean="0">
            <a:solidFill>
              <a:sysClr val="windowText" lastClr="000000"/>
            </a:solidFill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ysClr val="windowText" lastClr="000000"/>
              </a:solidFill>
            </a:rPr>
            <a:t>Results</a:t>
          </a:r>
          <a:endParaRPr lang="en-US" sz="3200" b="1" kern="1200" dirty="0">
            <a:solidFill>
              <a:sysClr val="windowText" lastClr="000000"/>
            </a:solidFill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i="1" kern="1200" dirty="0">
            <a:solidFill>
              <a:sysClr val="windowText" lastClr="000000"/>
            </a:solidFill>
          </a:endParaRPr>
        </a:p>
      </dsp:txBody>
      <dsp:txXfrm>
        <a:off x="2407860" y="0"/>
        <a:ext cx="1605240" cy="1228687"/>
      </dsp:txXfrm>
    </dsp:sp>
    <dsp:sp modelId="{A12F57FC-C6F7-4F92-B717-BC5343A0078D}">
      <dsp:nvSpPr>
        <dsp:cNvPr id="0" name=""/>
        <dsp:cNvSpPr/>
      </dsp:nvSpPr>
      <dsp:spPr>
        <a:xfrm>
          <a:off x="1605240" y="1228687"/>
          <a:ext cx="3210480" cy="1228687"/>
        </a:xfrm>
        <a:prstGeom prst="trapezoid">
          <a:avLst>
            <a:gd name="adj" fmla="val 65323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ysClr val="windowText" lastClr="00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ysClr val="windowText" lastClr="000000"/>
              </a:solidFill>
            </a:rPr>
            <a:t>Behaviour</a:t>
          </a:r>
          <a:endParaRPr lang="en-US" sz="3200" b="1" kern="1200" dirty="0">
            <a:solidFill>
              <a:sysClr val="windowText" lastClr="00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0" i="1" kern="1200" dirty="0">
            <a:solidFill>
              <a:sysClr val="windowText" lastClr="000000"/>
            </a:solidFill>
          </a:endParaRPr>
        </a:p>
      </dsp:txBody>
      <dsp:txXfrm>
        <a:off x="2167074" y="1228687"/>
        <a:ext cx="2086812" cy="1228687"/>
      </dsp:txXfrm>
    </dsp:sp>
    <dsp:sp modelId="{CB720A27-5203-48DE-AB88-926FF0AE5FAA}">
      <dsp:nvSpPr>
        <dsp:cNvPr id="0" name=""/>
        <dsp:cNvSpPr/>
      </dsp:nvSpPr>
      <dsp:spPr>
        <a:xfrm>
          <a:off x="802620" y="2457375"/>
          <a:ext cx="4815720" cy="1228687"/>
        </a:xfrm>
        <a:prstGeom prst="trapezoid">
          <a:avLst>
            <a:gd name="adj" fmla="val 65323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>
            <a:solidFill>
              <a:sysClr val="windowText" lastClr="00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ysClr val="windowText" lastClr="000000"/>
              </a:solidFill>
            </a:rPr>
            <a:t>Learning</a:t>
          </a:r>
          <a:endParaRPr lang="en-US" sz="3200" b="1" kern="1200" dirty="0">
            <a:solidFill>
              <a:sysClr val="windowText" lastClr="00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i="1" kern="1200" dirty="0" smtClean="0">
              <a:solidFill>
                <a:sysClr val="windowText" lastClr="000000"/>
              </a:solidFill>
            </a:rPr>
            <a:t> </a:t>
          </a:r>
          <a:endParaRPr lang="en-US" sz="1000" b="0" i="1" kern="1200" dirty="0">
            <a:solidFill>
              <a:sysClr val="windowText" lastClr="000000"/>
            </a:solidFill>
          </a:endParaRPr>
        </a:p>
      </dsp:txBody>
      <dsp:txXfrm>
        <a:off x="1645370" y="2457375"/>
        <a:ext cx="3130218" cy="1228687"/>
      </dsp:txXfrm>
    </dsp:sp>
    <dsp:sp modelId="{605009D0-B55A-49FD-9516-43366B7823C3}">
      <dsp:nvSpPr>
        <dsp:cNvPr id="0" name=""/>
        <dsp:cNvSpPr/>
      </dsp:nvSpPr>
      <dsp:spPr>
        <a:xfrm>
          <a:off x="0" y="3686063"/>
          <a:ext cx="6420960" cy="1228687"/>
        </a:xfrm>
        <a:prstGeom prst="trapezoid">
          <a:avLst>
            <a:gd name="adj" fmla="val 65323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 dirty="0" smtClean="0">
            <a:solidFill>
              <a:sysClr val="windowText" lastClr="000000"/>
            </a:solidFill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ysClr val="windowText" lastClr="000000"/>
              </a:solidFill>
            </a:rPr>
            <a:t>Reaction</a:t>
          </a:r>
          <a:endParaRPr lang="en-US" sz="3200" b="1" kern="1200" dirty="0">
            <a:solidFill>
              <a:sysClr val="windowText" lastClr="000000"/>
            </a:solidFill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1" kern="1200" dirty="0">
              <a:solidFill>
                <a:sysClr val="windowText" lastClr="000000"/>
              </a:solidFill>
            </a:rPr>
            <a:t/>
          </a:r>
          <a:br>
            <a:rPr lang="en-US" sz="1200" b="0" i="1" kern="1200" dirty="0">
              <a:solidFill>
                <a:sysClr val="windowText" lastClr="000000"/>
              </a:solidFill>
            </a:rPr>
          </a:br>
          <a:r>
            <a:rPr lang="en-US" sz="1200" b="0" i="1" kern="1200" dirty="0">
              <a:solidFill>
                <a:schemeClr val="bg1"/>
              </a:solidFill>
            </a:rPr>
            <a:t/>
          </a:r>
          <a:br>
            <a:rPr lang="en-US" sz="1200" b="0" i="1" kern="1200" dirty="0">
              <a:solidFill>
                <a:schemeClr val="bg1"/>
              </a:solidFill>
            </a:rPr>
          </a:br>
          <a:endParaRPr lang="en-US" sz="1050" b="0" i="1" kern="1200" dirty="0">
            <a:solidFill>
              <a:schemeClr val="bg1"/>
            </a:solidFill>
          </a:endParaRPr>
        </a:p>
      </dsp:txBody>
      <dsp:txXfrm>
        <a:off x="1123667" y="3686063"/>
        <a:ext cx="4173624" cy="1228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703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38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3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78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014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677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782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499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184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932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180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E9E4-4EEB-4D18-B815-735A0B4911B4}" type="datetimeFigureOut">
              <a:rPr lang="en-CA" smtClean="0"/>
              <a:t>12/14/2022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B402-D0EA-4726-BF68-4B91B66F5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82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microsoft.com/office/2007/relationships/hdphoto" Target="../media/hdphoto3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4.png"/><Relationship Id="rId2" Type="http://schemas.openxmlformats.org/officeDocument/2006/relationships/diagramData" Target="../diagrams/data1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15" Type="http://schemas.microsoft.com/office/2007/relationships/hdphoto" Target="../media/hdphoto4.wdp"/><Relationship Id="rId10" Type="http://schemas.microsoft.com/office/2007/relationships/hdphoto" Target="../media/hdphoto2.wdp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png"/><Relationship Id="rId1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flipH="1">
            <a:off x="5601929" y="4500215"/>
            <a:ext cx="1634836" cy="923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629564" y="3288127"/>
            <a:ext cx="2843481" cy="23735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542727" y="2352135"/>
            <a:ext cx="2930318" cy="29969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1897" y="-213270"/>
            <a:ext cx="9144000" cy="1057419"/>
          </a:xfrm>
        </p:spPr>
        <p:txBody>
          <a:bodyPr>
            <a:normAutofit/>
          </a:bodyPr>
          <a:lstStyle/>
          <a:p>
            <a:r>
              <a:rPr lang="en-CA" sz="4400" b="1" dirty="0" smtClean="0">
                <a:solidFill>
                  <a:srgbClr val="009999"/>
                </a:solidFill>
              </a:rPr>
              <a:t>Kirkpatrick’s Model of Evaluation</a:t>
            </a:r>
            <a:endParaRPr lang="en-CA" sz="4400" b="1" dirty="0">
              <a:solidFill>
                <a:srgbClr val="00999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824027"/>
            <a:ext cx="12192000" cy="360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 smtClean="0"/>
              <a:t>Insert Program – </a:t>
            </a:r>
            <a:r>
              <a:rPr lang="en-CA" sz="2000" b="1" dirty="0" smtClean="0">
                <a:solidFill>
                  <a:schemeClr val="accent5">
                    <a:lumMod val="50000"/>
                  </a:schemeClr>
                </a:solidFill>
              </a:rPr>
              <a:t>Insert Title</a:t>
            </a:r>
            <a:endParaRPr lang="en-CA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5771040" y="1533556"/>
          <a:ext cx="6420960" cy="4914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Straight Connector 13"/>
          <p:cNvCxnSpPr/>
          <p:nvPr/>
        </p:nvCxnSpPr>
        <p:spPr>
          <a:xfrm flipH="1" flipV="1">
            <a:off x="5610249" y="4217529"/>
            <a:ext cx="9236" cy="48884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629564" y="5629563"/>
            <a:ext cx="665018" cy="923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629564" y="5388264"/>
            <a:ext cx="0" cy="490022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24121" y="5244883"/>
            <a:ext cx="4611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Level 1 Reaction</a:t>
            </a:r>
            <a:r>
              <a:rPr lang="en-CA" dirty="0" smtClean="0"/>
              <a:t>: </a:t>
            </a:r>
          </a:p>
          <a:p>
            <a:r>
              <a:rPr lang="en-CA" b="1" dirty="0" smtClean="0">
                <a:solidFill>
                  <a:srgbClr val="009999"/>
                </a:solidFill>
              </a:rPr>
              <a:t>Did they enjoy it?</a:t>
            </a:r>
            <a:endParaRPr lang="en-CA" b="1" dirty="0">
              <a:solidFill>
                <a:srgbClr val="00999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42203" y="1457659"/>
            <a:ext cx="5001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Level 4 Results</a:t>
            </a:r>
            <a:r>
              <a:rPr lang="en-CA" dirty="0" smtClean="0"/>
              <a:t>: </a:t>
            </a:r>
          </a:p>
          <a:p>
            <a:r>
              <a:rPr lang="en-CA" b="1" dirty="0" smtClean="0">
                <a:solidFill>
                  <a:srgbClr val="009999"/>
                </a:solidFill>
              </a:rPr>
              <a:t>Did the targeted outcomes occur?</a:t>
            </a:r>
            <a:endParaRPr lang="en-CA" b="1" dirty="0">
              <a:solidFill>
                <a:srgbClr val="009999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21947" y="2723378"/>
            <a:ext cx="5326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Level 3 Behaviour</a:t>
            </a:r>
            <a:r>
              <a:rPr lang="en-CA" dirty="0" smtClean="0"/>
              <a:t>: </a:t>
            </a:r>
          </a:p>
          <a:p>
            <a:r>
              <a:rPr lang="en-CA" b="1" dirty="0" smtClean="0">
                <a:solidFill>
                  <a:srgbClr val="009999"/>
                </a:solidFill>
              </a:rPr>
              <a:t>Did the learning change behaviour?</a:t>
            </a:r>
            <a:endParaRPr lang="en-CA" b="1" dirty="0">
              <a:solidFill>
                <a:srgbClr val="009999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83679" y="4099585"/>
            <a:ext cx="4611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Level 2 Learning</a:t>
            </a:r>
            <a:r>
              <a:rPr lang="en-CA" dirty="0" smtClean="0"/>
              <a:t>: </a:t>
            </a:r>
          </a:p>
          <a:p>
            <a:r>
              <a:rPr lang="en-CA" b="1" dirty="0" smtClean="0">
                <a:solidFill>
                  <a:srgbClr val="009999"/>
                </a:solidFill>
              </a:rPr>
              <a:t>Did they learn it?</a:t>
            </a:r>
            <a:endParaRPr lang="en-CA" b="1" dirty="0">
              <a:solidFill>
                <a:srgbClr val="009999"/>
              </a:solidFill>
            </a:endParaRPr>
          </a:p>
        </p:txBody>
      </p:sp>
      <p:pic>
        <p:nvPicPr>
          <p:cNvPr id="1026" name="Picture 2" descr="Like Png - Transparent Background Clip Art Thumbs Up, Png Download ,  Transparent Png Image - PNGite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4591" b="95521" l="1977" r="97674">
                        <a14:foregroundMark x1="26279" y1="46361" x2="23953" y2="741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00" y="5375485"/>
            <a:ext cx="485898" cy="504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ll Number - Draw A Simple Book Clipart (#2072102) - Pik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565" b="97218" l="952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057" y="4401464"/>
            <a:ext cx="613784" cy="44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ealthCareCAN | Project Manager I (154255-lgi) - Vancouver Coastal Health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78" y="227544"/>
            <a:ext cx="1281065" cy="334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Transparent Making A List Clipart - Idea Plan Action Png, Png Download ,  Transparent Png Image - PNGitem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649" b="96386" l="2442" r="97326">
                        <a14:foregroundMark x1="36163" y1="19741" x2="48953" y2="19370"/>
                        <a14:foregroundMark x1="39302" y1="31511" x2="49884" y2="31881"/>
                        <a14:foregroundMark x1="35233" y1="42910" x2="41628" y2="43930"/>
                        <a14:foregroundMark x1="36977" y1="57183" x2="41628" y2="57183"/>
                        <a14:foregroundMark x1="66047" y1="62651" x2="80814" y2="53105"/>
                        <a14:foregroundMark x1="86744" y1="42910" x2="86744" y2="42910"/>
                        <a14:foregroundMark x1="74302" y1="50602" x2="74302" y2="50602"/>
                        <a14:foregroundMark x1="86279" y1="49861" x2="86279" y2="49861"/>
                        <a14:foregroundMark x1="14535" y1="54588" x2="14535" y2="54588"/>
                        <a14:foregroundMark x1="19070" y1="41057" x2="19070" y2="41057"/>
                        <a14:foregroundMark x1="15814" y1="30399" x2="15814" y2="30399"/>
                        <a14:foregroundMark x1="19535" y1="20482" x2="19535" y2="204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98" y="1780824"/>
            <a:ext cx="479333" cy="60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usiness Man, Business, Entrepreneur, Man, Executive - Keep Moving Forward:  Blank Lined Notebook Journal &amp;, HD Png Download - kind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3261" b="97671" l="1163" r="9790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66" y="2986355"/>
            <a:ext cx="786738" cy="58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0" y="6427319"/>
            <a:ext cx="12192000" cy="4096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5538109" y="2132494"/>
            <a:ext cx="9236" cy="48884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5583034" y="3102113"/>
            <a:ext cx="9236" cy="48884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106681" y="3339229"/>
            <a:ext cx="4641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i="1" dirty="0" smtClean="0"/>
              <a:t>Insert Metrics</a:t>
            </a:r>
            <a:endParaRPr lang="en-CA" sz="14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424653" y="118294"/>
            <a:ext cx="984680" cy="62556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043908" y="2014464"/>
            <a:ext cx="4641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i="1" dirty="0" smtClean="0"/>
              <a:t>Insert Metrics</a:t>
            </a:r>
            <a:endParaRPr lang="en-CA" sz="14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454467" y="5800294"/>
            <a:ext cx="4641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i="1" dirty="0" smtClean="0"/>
              <a:t>Insert Metrics</a:t>
            </a:r>
            <a:endParaRPr lang="en-CA" sz="1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1089065" y="4670719"/>
            <a:ext cx="4641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i="1" dirty="0" smtClean="0"/>
              <a:t>Insert Metrics</a:t>
            </a:r>
            <a:endParaRPr lang="en-CA" sz="1400" i="1" dirty="0"/>
          </a:p>
        </p:txBody>
      </p:sp>
    </p:spTree>
    <p:extLst>
      <p:ext uri="{BB962C8B-B14F-4D97-AF65-F5344CB8AC3E}">
        <p14:creationId xmlns:p14="http://schemas.microsoft.com/office/powerpoint/2010/main" val="41862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03196" y="113204"/>
          <a:ext cx="10903255" cy="6568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528">
                  <a:extLst>
                    <a:ext uri="{9D8B030D-6E8A-4147-A177-3AD203B41FA5}">
                      <a16:colId xmlns:a16="http://schemas.microsoft.com/office/drawing/2014/main" val="2771777196"/>
                    </a:ext>
                  </a:extLst>
                </a:gridCol>
                <a:gridCol w="2974207">
                  <a:extLst>
                    <a:ext uri="{9D8B030D-6E8A-4147-A177-3AD203B41FA5}">
                      <a16:colId xmlns:a16="http://schemas.microsoft.com/office/drawing/2014/main" val="2768968049"/>
                    </a:ext>
                  </a:extLst>
                </a:gridCol>
                <a:gridCol w="2586925">
                  <a:extLst>
                    <a:ext uri="{9D8B030D-6E8A-4147-A177-3AD203B41FA5}">
                      <a16:colId xmlns:a16="http://schemas.microsoft.com/office/drawing/2014/main" val="4060087928"/>
                    </a:ext>
                  </a:extLst>
                </a:gridCol>
                <a:gridCol w="2716595">
                  <a:extLst>
                    <a:ext uri="{9D8B030D-6E8A-4147-A177-3AD203B41FA5}">
                      <a16:colId xmlns:a16="http://schemas.microsoft.com/office/drawing/2014/main" val="3249090820"/>
                    </a:ext>
                  </a:extLst>
                </a:gridCol>
              </a:tblGrid>
              <a:tr h="28502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Levels</a:t>
                      </a:r>
                      <a:endParaRPr lang="en-C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513314"/>
                  </a:ext>
                </a:extLst>
              </a:tr>
              <a:tr h="5230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Level 1: Reaction</a:t>
                      </a:r>
                      <a:endParaRPr lang="en-CA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Did they like it?</a:t>
                      </a:r>
                      <a:endParaRPr lang="en-CA" sz="16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Level 2: Learning</a:t>
                      </a:r>
                      <a:endParaRPr lang="en-CA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Did they learn it?</a:t>
                      </a:r>
                      <a:endParaRPr lang="en-CA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Level 3: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Behaviour</a:t>
                      </a:r>
                      <a:endParaRPr lang="en-CA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Is it working?</a:t>
                      </a:r>
                      <a:endParaRPr lang="en-CA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Level 4: Results</a:t>
                      </a:r>
                      <a:endParaRPr lang="en-CA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Is it making an impact?</a:t>
                      </a:r>
                      <a:endParaRPr lang="en-CA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290980"/>
                  </a:ext>
                </a:extLst>
              </a:tr>
              <a:tr h="308973">
                <a:tc gridSpan="4"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Domains of Inquiry (Measures)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810654"/>
                  </a:ext>
                </a:extLst>
              </a:tr>
              <a:tr h="4857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Insert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metrics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Insert</a:t>
                      </a:r>
                      <a:r>
                        <a:rPr lang="en-US" sz="800" baseline="0" dirty="0" smtClean="0">
                          <a:effectLst/>
                        </a:rPr>
                        <a:t> metrics</a:t>
                      </a: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CA" sz="800" dirty="0">
                        <a:effectLst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CA" sz="800" dirty="0">
                        <a:effectLst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Insert</a:t>
                      </a:r>
                      <a:r>
                        <a:rPr lang="en-US" sz="800" baseline="0" dirty="0" smtClean="0">
                          <a:effectLst/>
                        </a:rPr>
                        <a:t> metrics</a:t>
                      </a:r>
                      <a:r>
                        <a:rPr lang="en-US" sz="800" dirty="0" smtClean="0">
                          <a:effectLst/>
                        </a:rPr>
                        <a:t> </a:t>
                      </a:r>
                      <a:endParaRPr lang="en-CA" sz="800" dirty="0" smtClean="0">
                        <a:effectLst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 </a:t>
                      </a:r>
                      <a:endParaRPr lang="en-CA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Insert</a:t>
                      </a:r>
                      <a:r>
                        <a:rPr lang="en-US" sz="800" baseline="0" dirty="0" smtClean="0">
                          <a:effectLst/>
                        </a:rPr>
                        <a:t> metrics</a:t>
                      </a:r>
                      <a:r>
                        <a:rPr lang="en-US" sz="800" dirty="0" smtClean="0">
                          <a:effectLst/>
                        </a:rPr>
                        <a:t> </a:t>
                      </a:r>
                      <a:endParaRPr lang="en-CA" sz="800" dirty="0" smtClean="0">
                        <a:effectLst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 </a:t>
                      </a:r>
                      <a:endParaRPr lang="en-CA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32" marR="5233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737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10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Kirkpatrick’s Model of Evaluation</vt:lpstr>
      <vt:lpstr>PowerPoint Presentation</vt:lpstr>
    </vt:vector>
  </TitlesOfParts>
  <Company>BC Clinical and Support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Kirkpatrick’s Model of Evaluation</dc:title>
  <dc:creator>Zhai, Jin [VCH]</dc:creator>
  <cp:lastModifiedBy>Zhai, Jin [VCH]</cp:lastModifiedBy>
  <cp:revision>1</cp:revision>
  <dcterms:created xsi:type="dcterms:W3CDTF">2022-12-14T19:12:47Z</dcterms:created>
  <dcterms:modified xsi:type="dcterms:W3CDTF">2022-12-14T19:13:17Z</dcterms:modified>
</cp:coreProperties>
</file>